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6" r:id="rId4"/>
    <p:sldId id="677" r:id="rId5"/>
    <p:sldId id="638" r:id="rId6"/>
    <p:sldId id="726" r:id="rId7"/>
    <p:sldId id="690" r:id="rId8"/>
    <p:sldId id="706" r:id="rId9"/>
    <p:sldId id="727" r:id="rId10"/>
    <p:sldId id="728" r:id="rId11"/>
    <p:sldId id="729" r:id="rId12"/>
    <p:sldId id="730" r:id="rId13"/>
    <p:sldId id="731" r:id="rId14"/>
    <p:sldId id="732" r:id="rId15"/>
    <p:sldId id="733" r:id="rId16"/>
    <p:sldId id="734" r:id="rId17"/>
    <p:sldId id="735" r:id="rId18"/>
    <p:sldId id="736" r:id="rId19"/>
    <p:sldId id="723" r:id="rId20"/>
    <p:sldId id="719" r:id="rId21"/>
    <p:sldId id="73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F646B9-0A53-4EAB-90CC-F2016E703410}" v="1063" dt="2024-01-13T17:44:52.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26F646B9-0A53-4EAB-90CC-F2016E703410}"/>
    <pc:docChg chg="custSel addSld delSld modSld sldOrd">
      <pc:chgData name="Ed Godfrey" userId="61aa7c48ee0e3db0" providerId="LiveId" clId="{26F646B9-0A53-4EAB-90CC-F2016E703410}" dt="2024-01-13T17:45:09.878" v="1495" actId="47"/>
      <pc:docMkLst>
        <pc:docMk/>
      </pc:docMkLst>
      <pc:sldChg chg="modSp mod">
        <pc:chgData name="Ed Godfrey" userId="61aa7c48ee0e3db0" providerId="LiveId" clId="{26F646B9-0A53-4EAB-90CC-F2016E703410}" dt="2024-01-13T16:53:16.948" v="69" actId="20577"/>
        <pc:sldMkLst>
          <pc:docMk/>
          <pc:sldMk cId="286626818" sldId="636"/>
        </pc:sldMkLst>
        <pc:spChg chg="mod">
          <ac:chgData name="Ed Godfrey" userId="61aa7c48ee0e3db0" providerId="LiveId" clId="{26F646B9-0A53-4EAB-90CC-F2016E703410}" dt="2024-01-13T16:53:12.380" v="66" actId="20577"/>
          <ac:spMkLst>
            <pc:docMk/>
            <pc:sldMk cId="286626818" sldId="636"/>
            <ac:spMk id="3" creationId="{1206BF46-F60A-B583-BE9A-98813DA83DD6}"/>
          </ac:spMkLst>
        </pc:spChg>
        <pc:spChg chg="mod">
          <ac:chgData name="Ed Godfrey" userId="61aa7c48ee0e3db0" providerId="LiveId" clId="{26F646B9-0A53-4EAB-90CC-F2016E703410}" dt="2024-01-13T16:53:16.948" v="69" actId="20577"/>
          <ac:spMkLst>
            <pc:docMk/>
            <pc:sldMk cId="286626818" sldId="636"/>
            <ac:spMk id="4" creationId="{E81091B1-FFCB-0593-6511-1E1CB61C648D}"/>
          </ac:spMkLst>
        </pc:spChg>
      </pc:sldChg>
      <pc:sldChg chg="modSp mod modAnim">
        <pc:chgData name="Ed Godfrey" userId="61aa7c48ee0e3db0" providerId="LiveId" clId="{26F646B9-0A53-4EAB-90CC-F2016E703410}" dt="2024-01-13T17:04:18.515" v="322" actId="5793"/>
        <pc:sldMkLst>
          <pc:docMk/>
          <pc:sldMk cId="1371587091" sldId="638"/>
        </pc:sldMkLst>
        <pc:spChg chg="mod">
          <ac:chgData name="Ed Godfrey" userId="61aa7c48ee0e3db0" providerId="LiveId" clId="{26F646B9-0A53-4EAB-90CC-F2016E703410}" dt="2024-01-13T17:04:18.515" v="322" actId="5793"/>
          <ac:spMkLst>
            <pc:docMk/>
            <pc:sldMk cId="1371587091" sldId="638"/>
            <ac:spMk id="3" creationId="{9E3293C3-2021-04F5-B3B2-149081BCD341}"/>
          </ac:spMkLst>
        </pc:spChg>
        <pc:spChg chg="mod">
          <ac:chgData name="Ed Godfrey" userId="61aa7c48ee0e3db0" providerId="LiveId" clId="{26F646B9-0A53-4EAB-90CC-F2016E703410}" dt="2024-01-13T17:00:37.712" v="274" actId="20577"/>
          <ac:spMkLst>
            <pc:docMk/>
            <pc:sldMk cId="1371587091" sldId="638"/>
            <ac:spMk id="6" creationId="{27341E30-1523-0531-D0E1-7D6824619EE0}"/>
          </ac:spMkLst>
        </pc:spChg>
      </pc:sldChg>
      <pc:sldChg chg="modSp mod">
        <pc:chgData name="Ed Godfrey" userId="61aa7c48ee0e3db0" providerId="LiveId" clId="{26F646B9-0A53-4EAB-90CC-F2016E703410}" dt="2024-01-13T16:53:55.236" v="82" actId="20577"/>
        <pc:sldMkLst>
          <pc:docMk/>
          <pc:sldMk cId="2558235489" sldId="644"/>
        </pc:sldMkLst>
        <pc:spChg chg="mod">
          <ac:chgData name="Ed Godfrey" userId="61aa7c48ee0e3db0" providerId="LiveId" clId="{26F646B9-0A53-4EAB-90CC-F2016E703410}" dt="2024-01-13T16:53:48.685" v="74" actId="255"/>
          <ac:spMkLst>
            <pc:docMk/>
            <pc:sldMk cId="2558235489" sldId="644"/>
            <ac:spMk id="3" creationId="{9E3293C3-2021-04F5-B3B2-149081BCD341}"/>
          </ac:spMkLst>
        </pc:spChg>
        <pc:spChg chg="mod">
          <ac:chgData name="Ed Godfrey" userId="61aa7c48ee0e3db0" providerId="LiveId" clId="{26F646B9-0A53-4EAB-90CC-F2016E703410}" dt="2024-01-13T16:53:55.236" v="82" actId="20577"/>
          <ac:spMkLst>
            <pc:docMk/>
            <pc:sldMk cId="2558235489" sldId="644"/>
            <ac:spMk id="6" creationId="{27341E30-1523-0531-D0E1-7D6824619EE0}"/>
          </ac:spMkLst>
        </pc:spChg>
      </pc:sldChg>
      <pc:sldChg chg="del">
        <pc:chgData name="Ed Godfrey" userId="61aa7c48ee0e3db0" providerId="LiveId" clId="{26F646B9-0A53-4EAB-90CC-F2016E703410}" dt="2024-01-13T17:42:33.207" v="1448" actId="47"/>
        <pc:sldMkLst>
          <pc:docMk/>
          <pc:sldMk cId="2664622764" sldId="667"/>
        </pc:sldMkLst>
      </pc:sldChg>
      <pc:sldChg chg="modSp mod modAnim">
        <pc:chgData name="Ed Godfrey" userId="61aa7c48ee0e3db0" providerId="LiveId" clId="{26F646B9-0A53-4EAB-90CC-F2016E703410}" dt="2024-01-13T16:56:19.440" v="171" actId="20577"/>
        <pc:sldMkLst>
          <pc:docMk/>
          <pc:sldMk cId="487512291" sldId="676"/>
        </pc:sldMkLst>
        <pc:spChg chg="mod">
          <ac:chgData name="Ed Godfrey" userId="61aa7c48ee0e3db0" providerId="LiveId" clId="{26F646B9-0A53-4EAB-90CC-F2016E703410}" dt="2024-01-13T16:56:09.055" v="146" actId="115"/>
          <ac:spMkLst>
            <pc:docMk/>
            <pc:sldMk cId="487512291" sldId="676"/>
            <ac:spMk id="3" creationId="{9E3293C3-2021-04F5-B3B2-149081BCD341}"/>
          </ac:spMkLst>
        </pc:spChg>
        <pc:spChg chg="mod">
          <ac:chgData name="Ed Godfrey" userId="61aa7c48ee0e3db0" providerId="LiveId" clId="{26F646B9-0A53-4EAB-90CC-F2016E703410}" dt="2024-01-13T16:56:19.440" v="171" actId="20577"/>
          <ac:spMkLst>
            <pc:docMk/>
            <pc:sldMk cId="487512291" sldId="676"/>
            <ac:spMk id="6" creationId="{27341E30-1523-0531-D0E1-7D6824619EE0}"/>
          </ac:spMkLst>
        </pc:spChg>
      </pc:sldChg>
      <pc:sldChg chg="modSp mod ord">
        <pc:chgData name="Ed Godfrey" userId="61aa7c48ee0e3db0" providerId="LiveId" clId="{26F646B9-0A53-4EAB-90CC-F2016E703410}" dt="2024-01-13T16:59:54.490" v="221" actId="115"/>
        <pc:sldMkLst>
          <pc:docMk/>
          <pc:sldMk cId="3095539098" sldId="677"/>
        </pc:sldMkLst>
        <pc:spChg chg="mod">
          <ac:chgData name="Ed Godfrey" userId="61aa7c48ee0e3db0" providerId="LiveId" clId="{26F646B9-0A53-4EAB-90CC-F2016E703410}" dt="2024-01-13T16:59:54.490" v="221" actId="115"/>
          <ac:spMkLst>
            <pc:docMk/>
            <pc:sldMk cId="3095539098" sldId="677"/>
            <ac:spMk id="3" creationId="{9E3293C3-2021-04F5-B3B2-149081BCD341}"/>
          </ac:spMkLst>
        </pc:spChg>
        <pc:spChg chg="mod">
          <ac:chgData name="Ed Godfrey" userId="61aa7c48ee0e3db0" providerId="LiveId" clId="{26F646B9-0A53-4EAB-90CC-F2016E703410}" dt="2024-01-13T16:59:01.201" v="200" actId="20577"/>
          <ac:spMkLst>
            <pc:docMk/>
            <pc:sldMk cId="3095539098" sldId="677"/>
            <ac:spMk id="6" creationId="{27341E30-1523-0531-D0E1-7D6824619EE0}"/>
          </ac:spMkLst>
        </pc:spChg>
      </pc:sldChg>
      <pc:sldChg chg="modSp mod ord">
        <pc:chgData name="Ed Godfrey" userId="61aa7c48ee0e3db0" providerId="LiveId" clId="{26F646B9-0A53-4EAB-90CC-F2016E703410}" dt="2024-01-13T17:07:20.379" v="373" actId="20577"/>
        <pc:sldMkLst>
          <pc:docMk/>
          <pc:sldMk cId="807330032" sldId="690"/>
        </pc:sldMkLst>
        <pc:spChg chg="mod">
          <ac:chgData name="Ed Godfrey" userId="61aa7c48ee0e3db0" providerId="LiveId" clId="{26F646B9-0A53-4EAB-90CC-F2016E703410}" dt="2024-01-13T17:07:11.500" v="359" actId="207"/>
          <ac:spMkLst>
            <pc:docMk/>
            <pc:sldMk cId="807330032" sldId="690"/>
            <ac:spMk id="3" creationId="{9E3293C3-2021-04F5-B3B2-149081BCD341}"/>
          </ac:spMkLst>
        </pc:spChg>
        <pc:spChg chg="mod">
          <ac:chgData name="Ed Godfrey" userId="61aa7c48ee0e3db0" providerId="LiveId" clId="{26F646B9-0A53-4EAB-90CC-F2016E703410}" dt="2024-01-13T17:07:20.379" v="373" actId="20577"/>
          <ac:spMkLst>
            <pc:docMk/>
            <pc:sldMk cId="807330032" sldId="690"/>
            <ac:spMk id="6" creationId="{27341E30-1523-0531-D0E1-7D6824619EE0}"/>
          </ac:spMkLst>
        </pc:spChg>
      </pc:sldChg>
      <pc:sldChg chg="del">
        <pc:chgData name="Ed Godfrey" userId="61aa7c48ee0e3db0" providerId="LiveId" clId="{26F646B9-0A53-4EAB-90CC-F2016E703410}" dt="2024-01-13T17:42:34.066" v="1449" actId="47"/>
        <pc:sldMkLst>
          <pc:docMk/>
          <pc:sldMk cId="1578519960" sldId="705"/>
        </pc:sldMkLst>
      </pc:sldChg>
      <pc:sldChg chg="modSp mod ord">
        <pc:chgData name="Ed Godfrey" userId="61aa7c48ee0e3db0" providerId="LiveId" clId="{26F646B9-0A53-4EAB-90CC-F2016E703410}" dt="2024-01-13T17:08:33.796" v="392" actId="20577"/>
        <pc:sldMkLst>
          <pc:docMk/>
          <pc:sldMk cId="595936627" sldId="706"/>
        </pc:sldMkLst>
        <pc:spChg chg="mod">
          <ac:chgData name="Ed Godfrey" userId="61aa7c48ee0e3db0" providerId="LiveId" clId="{26F646B9-0A53-4EAB-90CC-F2016E703410}" dt="2024-01-13T17:08:25.220" v="379" actId="113"/>
          <ac:spMkLst>
            <pc:docMk/>
            <pc:sldMk cId="595936627" sldId="706"/>
            <ac:spMk id="3" creationId="{9E3293C3-2021-04F5-B3B2-149081BCD341}"/>
          </ac:spMkLst>
        </pc:spChg>
        <pc:spChg chg="mod">
          <ac:chgData name="Ed Godfrey" userId="61aa7c48ee0e3db0" providerId="LiveId" clId="{26F646B9-0A53-4EAB-90CC-F2016E703410}" dt="2024-01-13T17:08:33.796" v="392" actId="20577"/>
          <ac:spMkLst>
            <pc:docMk/>
            <pc:sldMk cId="595936627" sldId="706"/>
            <ac:spMk id="6" creationId="{27341E30-1523-0531-D0E1-7D6824619EE0}"/>
          </ac:spMkLst>
        </pc:spChg>
      </pc:sldChg>
      <pc:sldChg chg="del">
        <pc:chgData name="Ed Godfrey" userId="61aa7c48ee0e3db0" providerId="LiveId" clId="{26F646B9-0A53-4EAB-90CC-F2016E703410}" dt="2024-01-13T17:42:35.954" v="1451" actId="47"/>
        <pc:sldMkLst>
          <pc:docMk/>
          <pc:sldMk cId="902189668" sldId="707"/>
        </pc:sldMkLst>
      </pc:sldChg>
      <pc:sldChg chg="del">
        <pc:chgData name="Ed Godfrey" userId="61aa7c48ee0e3db0" providerId="LiveId" clId="{26F646B9-0A53-4EAB-90CC-F2016E703410}" dt="2024-01-13T17:45:09.185" v="1494" actId="47"/>
        <pc:sldMkLst>
          <pc:docMk/>
          <pc:sldMk cId="4029140119" sldId="709"/>
        </pc:sldMkLst>
      </pc:sldChg>
      <pc:sldChg chg="del">
        <pc:chgData name="Ed Godfrey" userId="61aa7c48ee0e3db0" providerId="LiveId" clId="{26F646B9-0A53-4EAB-90CC-F2016E703410}" dt="2024-01-13T17:42:32.502" v="1447" actId="47"/>
        <pc:sldMkLst>
          <pc:docMk/>
          <pc:sldMk cId="3071928664" sldId="716"/>
        </pc:sldMkLst>
      </pc:sldChg>
      <pc:sldChg chg="del">
        <pc:chgData name="Ed Godfrey" userId="61aa7c48ee0e3db0" providerId="LiveId" clId="{26F646B9-0A53-4EAB-90CC-F2016E703410}" dt="2024-01-13T17:42:35.052" v="1450" actId="47"/>
        <pc:sldMkLst>
          <pc:docMk/>
          <pc:sldMk cId="1249091704" sldId="717"/>
        </pc:sldMkLst>
      </pc:sldChg>
      <pc:sldChg chg="del">
        <pc:chgData name="Ed Godfrey" userId="61aa7c48ee0e3db0" providerId="LiveId" clId="{26F646B9-0A53-4EAB-90CC-F2016E703410}" dt="2024-01-13T17:42:37.310" v="1452" actId="47"/>
        <pc:sldMkLst>
          <pc:docMk/>
          <pc:sldMk cId="146532643" sldId="718"/>
        </pc:sldMkLst>
      </pc:sldChg>
      <pc:sldChg chg="modSp mod">
        <pc:chgData name="Ed Godfrey" userId="61aa7c48ee0e3db0" providerId="LiveId" clId="{26F646B9-0A53-4EAB-90CC-F2016E703410}" dt="2024-01-13T17:44:33.785" v="1491" actId="114"/>
        <pc:sldMkLst>
          <pc:docMk/>
          <pc:sldMk cId="2993460166" sldId="719"/>
        </pc:sldMkLst>
        <pc:spChg chg="mod">
          <ac:chgData name="Ed Godfrey" userId="61aa7c48ee0e3db0" providerId="LiveId" clId="{26F646B9-0A53-4EAB-90CC-F2016E703410}" dt="2024-01-13T17:44:16.836" v="1487" actId="20577"/>
          <ac:spMkLst>
            <pc:docMk/>
            <pc:sldMk cId="2993460166" sldId="719"/>
            <ac:spMk id="3" creationId="{9E3293C3-2021-04F5-B3B2-149081BCD341}"/>
          </ac:spMkLst>
        </pc:spChg>
        <pc:spChg chg="mod">
          <ac:chgData name="Ed Godfrey" userId="61aa7c48ee0e3db0" providerId="LiveId" clId="{26F646B9-0A53-4EAB-90CC-F2016E703410}" dt="2024-01-13T17:44:33.785" v="1491" actId="114"/>
          <ac:spMkLst>
            <pc:docMk/>
            <pc:sldMk cId="2993460166" sldId="719"/>
            <ac:spMk id="6" creationId="{27341E30-1523-0531-D0E1-7D6824619EE0}"/>
          </ac:spMkLst>
        </pc:spChg>
      </pc:sldChg>
      <pc:sldChg chg="del">
        <pc:chgData name="Ed Godfrey" userId="61aa7c48ee0e3db0" providerId="LiveId" clId="{26F646B9-0A53-4EAB-90CC-F2016E703410}" dt="2024-01-13T17:42:38.222" v="1453" actId="47"/>
        <pc:sldMkLst>
          <pc:docMk/>
          <pc:sldMk cId="3405684525" sldId="720"/>
        </pc:sldMkLst>
      </pc:sldChg>
      <pc:sldChg chg="del">
        <pc:chgData name="Ed Godfrey" userId="61aa7c48ee0e3db0" providerId="LiveId" clId="{26F646B9-0A53-4EAB-90CC-F2016E703410}" dt="2024-01-13T17:42:39.408" v="1454" actId="47"/>
        <pc:sldMkLst>
          <pc:docMk/>
          <pc:sldMk cId="2714447938" sldId="721"/>
        </pc:sldMkLst>
      </pc:sldChg>
      <pc:sldChg chg="del">
        <pc:chgData name="Ed Godfrey" userId="61aa7c48ee0e3db0" providerId="LiveId" clId="{26F646B9-0A53-4EAB-90CC-F2016E703410}" dt="2024-01-13T17:42:40.280" v="1455" actId="47"/>
        <pc:sldMkLst>
          <pc:docMk/>
          <pc:sldMk cId="851524432" sldId="722"/>
        </pc:sldMkLst>
      </pc:sldChg>
      <pc:sldChg chg="modSp mod">
        <pc:chgData name="Ed Godfrey" userId="61aa7c48ee0e3db0" providerId="LiveId" clId="{26F646B9-0A53-4EAB-90CC-F2016E703410}" dt="2024-01-13T17:43:10.682" v="1477" actId="20577"/>
        <pc:sldMkLst>
          <pc:docMk/>
          <pc:sldMk cId="599203879" sldId="723"/>
        </pc:sldMkLst>
        <pc:spChg chg="mod">
          <ac:chgData name="Ed Godfrey" userId="61aa7c48ee0e3db0" providerId="LiveId" clId="{26F646B9-0A53-4EAB-90CC-F2016E703410}" dt="2024-01-13T17:42:59.412" v="1459" actId="113"/>
          <ac:spMkLst>
            <pc:docMk/>
            <pc:sldMk cId="599203879" sldId="723"/>
            <ac:spMk id="3" creationId="{9E3293C3-2021-04F5-B3B2-149081BCD341}"/>
          </ac:spMkLst>
        </pc:spChg>
        <pc:spChg chg="mod">
          <ac:chgData name="Ed Godfrey" userId="61aa7c48ee0e3db0" providerId="LiveId" clId="{26F646B9-0A53-4EAB-90CC-F2016E703410}" dt="2024-01-13T17:43:10.682" v="1477" actId="20577"/>
          <ac:spMkLst>
            <pc:docMk/>
            <pc:sldMk cId="599203879" sldId="723"/>
            <ac:spMk id="6" creationId="{27341E30-1523-0531-D0E1-7D6824619EE0}"/>
          </ac:spMkLst>
        </pc:spChg>
      </pc:sldChg>
      <pc:sldChg chg="del">
        <pc:chgData name="Ed Godfrey" userId="61aa7c48ee0e3db0" providerId="LiveId" clId="{26F646B9-0A53-4EAB-90CC-F2016E703410}" dt="2024-01-13T17:45:08.672" v="1493" actId="47"/>
        <pc:sldMkLst>
          <pc:docMk/>
          <pc:sldMk cId="2698881729" sldId="724"/>
        </pc:sldMkLst>
      </pc:sldChg>
      <pc:sldChg chg="del">
        <pc:chgData name="Ed Godfrey" userId="61aa7c48ee0e3db0" providerId="LiveId" clId="{26F646B9-0A53-4EAB-90CC-F2016E703410}" dt="2024-01-13T17:45:09.878" v="1495" actId="47"/>
        <pc:sldMkLst>
          <pc:docMk/>
          <pc:sldMk cId="1443720939" sldId="725"/>
        </pc:sldMkLst>
      </pc:sldChg>
      <pc:sldChg chg="modSp add">
        <pc:chgData name="Ed Godfrey" userId="61aa7c48ee0e3db0" providerId="LiveId" clId="{26F646B9-0A53-4EAB-90CC-F2016E703410}" dt="2024-01-13T17:05:19.534" v="353" actId="115"/>
        <pc:sldMkLst>
          <pc:docMk/>
          <pc:sldMk cId="742490906" sldId="726"/>
        </pc:sldMkLst>
        <pc:spChg chg="mod">
          <ac:chgData name="Ed Godfrey" userId="61aa7c48ee0e3db0" providerId="LiveId" clId="{26F646B9-0A53-4EAB-90CC-F2016E703410}" dt="2024-01-13T17:05:19.534" v="353" actId="115"/>
          <ac:spMkLst>
            <pc:docMk/>
            <pc:sldMk cId="742490906" sldId="726"/>
            <ac:spMk id="3" creationId="{9E3293C3-2021-04F5-B3B2-149081BCD341}"/>
          </ac:spMkLst>
        </pc:spChg>
      </pc:sldChg>
      <pc:sldChg chg="modSp add mod">
        <pc:chgData name="Ed Godfrey" userId="61aa7c48ee0e3db0" providerId="LiveId" clId="{26F646B9-0A53-4EAB-90CC-F2016E703410}" dt="2024-01-13T17:09:48.011" v="411" actId="20577"/>
        <pc:sldMkLst>
          <pc:docMk/>
          <pc:sldMk cId="3665615525" sldId="727"/>
        </pc:sldMkLst>
        <pc:spChg chg="mod">
          <ac:chgData name="Ed Godfrey" userId="61aa7c48ee0e3db0" providerId="LiveId" clId="{26F646B9-0A53-4EAB-90CC-F2016E703410}" dt="2024-01-13T17:09:38.833" v="399" actId="2711"/>
          <ac:spMkLst>
            <pc:docMk/>
            <pc:sldMk cId="3665615525" sldId="727"/>
            <ac:spMk id="3" creationId="{9E3293C3-2021-04F5-B3B2-149081BCD341}"/>
          </ac:spMkLst>
        </pc:spChg>
        <pc:spChg chg="mod">
          <ac:chgData name="Ed Godfrey" userId="61aa7c48ee0e3db0" providerId="LiveId" clId="{26F646B9-0A53-4EAB-90CC-F2016E703410}" dt="2024-01-13T17:09:48.011" v="411" actId="20577"/>
          <ac:spMkLst>
            <pc:docMk/>
            <pc:sldMk cId="3665615525" sldId="727"/>
            <ac:spMk id="6" creationId="{27341E30-1523-0531-D0E1-7D6824619EE0}"/>
          </ac:spMkLst>
        </pc:spChg>
      </pc:sldChg>
      <pc:sldChg chg="modSp add mod">
        <pc:chgData name="Ed Godfrey" userId="61aa7c48ee0e3db0" providerId="LiveId" clId="{26F646B9-0A53-4EAB-90CC-F2016E703410}" dt="2024-01-13T17:10:28.165" v="430" actId="20577"/>
        <pc:sldMkLst>
          <pc:docMk/>
          <pc:sldMk cId="2122287012" sldId="728"/>
        </pc:sldMkLst>
        <pc:spChg chg="mod">
          <ac:chgData name="Ed Godfrey" userId="61aa7c48ee0e3db0" providerId="LiveId" clId="{26F646B9-0A53-4EAB-90CC-F2016E703410}" dt="2024-01-13T17:10:28.165" v="430" actId="20577"/>
          <ac:spMkLst>
            <pc:docMk/>
            <pc:sldMk cId="2122287012" sldId="728"/>
            <ac:spMk id="3" creationId="{9E3293C3-2021-04F5-B3B2-149081BCD341}"/>
          </ac:spMkLst>
        </pc:spChg>
        <pc:spChg chg="mod">
          <ac:chgData name="Ed Godfrey" userId="61aa7c48ee0e3db0" providerId="LiveId" clId="{26F646B9-0A53-4EAB-90CC-F2016E703410}" dt="2024-01-13T17:10:18.883" v="427" actId="20577"/>
          <ac:spMkLst>
            <pc:docMk/>
            <pc:sldMk cId="2122287012" sldId="728"/>
            <ac:spMk id="6" creationId="{27341E30-1523-0531-D0E1-7D6824619EE0}"/>
          </ac:spMkLst>
        </pc:spChg>
      </pc:sldChg>
      <pc:sldChg chg="modSp add mod">
        <pc:chgData name="Ed Godfrey" userId="61aa7c48ee0e3db0" providerId="LiveId" clId="{26F646B9-0A53-4EAB-90CC-F2016E703410}" dt="2024-01-13T17:11:19.682" v="445" actId="20577"/>
        <pc:sldMkLst>
          <pc:docMk/>
          <pc:sldMk cId="3679908297" sldId="729"/>
        </pc:sldMkLst>
        <pc:spChg chg="mod">
          <ac:chgData name="Ed Godfrey" userId="61aa7c48ee0e3db0" providerId="LiveId" clId="{26F646B9-0A53-4EAB-90CC-F2016E703410}" dt="2024-01-13T17:11:09.759" v="435" actId="113"/>
          <ac:spMkLst>
            <pc:docMk/>
            <pc:sldMk cId="3679908297" sldId="729"/>
            <ac:spMk id="3" creationId="{9E3293C3-2021-04F5-B3B2-149081BCD341}"/>
          </ac:spMkLst>
        </pc:spChg>
        <pc:spChg chg="mod">
          <ac:chgData name="Ed Godfrey" userId="61aa7c48ee0e3db0" providerId="LiveId" clId="{26F646B9-0A53-4EAB-90CC-F2016E703410}" dt="2024-01-13T17:11:19.682" v="445" actId="20577"/>
          <ac:spMkLst>
            <pc:docMk/>
            <pc:sldMk cId="3679908297" sldId="729"/>
            <ac:spMk id="6" creationId="{27341E30-1523-0531-D0E1-7D6824619EE0}"/>
          </ac:spMkLst>
        </pc:spChg>
      </pc:sldChg>
      <pc:sldChg chg="modSp add modAnim">
        <pc:chgData name="Ed Godfrey" userId="61aa7c48ee0e3db0" providerId="LiveId" clId="{26F646B9-0A53-4EAB-90CC-F2016E703410}" dt="2024-01-13T17:13:37.353" v="468" actId="5793"/>
        <pc:sldMkLst>
          <pc:docMk/>
          <pc:sldMk cId="3045007163" sldId="730"/>
        </pc:sldMkLst>
        <pc:spChg chg="mod">
          <ac:chgData name="Ed Godfrey" userId="61aa7c48ee0e3db0" providerId="LiveId" clId="{26F646B9-0A53-4EAB-90CC-F2016E703410}" dt="2024-01-13T17:13:37.353" v="468" actId="5793"/>
          <ac:spMkLst>
            <pc:docMk/>
            <pc:sldMk cId="3045007163" sldId="730"/>
            <ac:spMk id="3" creationId="{9E3293C3-2021-04F5-B3B2-149081BCD341}"/>
          </ac:spMkLst>
        </pc:spChg>
      </pc:sldChg>
      <pc:sldChg chg="modSp add modAnim">
        <pc:chgData name="Ed Godfrey" userId="61aa7c48ee0e3db0" providerId="LiveId" clId="{26F646B9-0A53-4EAB-90CC-F2016E703410}" dt="2024-01-13T17:21:34.935" v="511" actId="5793"/>
        <pc:sldMkLst>
          <pc:docMk/>
          <pc:sldMk cId="160162441" sldId="731"/>
        </pc:sldMkLst>
        <pc:spChg chg="mod">
          <ac:chgData name="Ed Godfrey" userId="61aa7c48ee0e3db0" providerId="LiveId" clId="{26F646B9-0A53-4EAB-90CC-F2016E703410}" dt="2024-01-13T17:21:34.935" v="511" actId="5793"/>
          <ac:spMkLst>
            <pc:docMk/>
            <pc:sldMk cId="160162441" sldId="731"/>
            <ac:spMk id="3" creationId="{9E3293C3-2021-04F5-B3B2-149081BCD341}"/>
          </ac:spMkLst>
        </pc:spChg>
      </pc:sldChg>
      <pc:sldChg chg="addSp modSp add mod">
        <pc:chgData name="Ed Godfrey" userId="61aa7c48ee0e3db0" providerId="LiveId" clId="{26F646B9-0A53-4EAB-90CC-F2016E703410}" dt="2024-01-13T17:25:06.752" v="590" actId="255"/>
        <pc:sldMkLst>
          <pc:docMk/>
          <pc:sldMk cId="3239075287" sldId="732"/>
        </pc:sldMkLst>
        <pc:spChg chg="add mod">
          <ac:chgData name="Ed Godfrey" userId="61aa7c48ee0e3db0" providerId="LiveId" clId="{26F646B9-0A53-4EAB-90CC-F2016E703410}" dt="2024-01-13T17:25:06.752" v="590" actId="255"/>
          <ac:spMkLst>
            <pc:docMk/>
            <pc:sldMk cId="3239075287" sldId="732"/>
            <ac:spMk id="2" creationId="{1AB0A1F9-9A42-9E59-F113-A95D5706DB0B}"/>
          </ac:spMkLst>
        </pc:spChg>
        <pc:spChg chg="mod">
          <ac:chgData name="Ed Godfrey" userId="61aa7c48ee0e3db0" providerId="LiveId" clId="{26F646B9-0A53-4EAB-90CC-F2016E703410}" dt="2024-01-13T17:24:08.108" v="517" actId="113"/>
          <ac:spMkLst>
            <pc:docMk/>
            <pc:sldMk cId="3239075287" sldId="732"/>
            <ac:spMk id="3" creationId="{9E3293C3-2021-04F5-B3B2-149081BCD341}"/>
          </ac:spMkLst>
        </pc:spChg>
        <pc:spChg chg="mod">
          <ac:chgData name="Ed Godfrey" userId="61aa7c48ee0e3db0" providerId="LiveId" clId="{26F646B9-0A53-4EAB-90CC-F2016E703410}" dt="2024-01-13T17:24:16.212" v="530" actId="6549"/>
          <ac:spMkLst>
            <pc:docMk/>
            <pc:sldMk cId="3239075287" sldId="732"/>
            <ac:spMk id="6" creationId="{27341E30-1523-0531-D0E1-7D6824619EE0}"/>
          </ac:spMkLst>
        </pc:spChg>
      </pc:sldChg>
      <pc:sldChg chg="modSp add mod modAnim">
        <pc:chgData name="Ed Godfrey" userId="61aa7c48ee0e3db0" providerId="LiveId" clId="{26F646B9-0A53-4EAB-90CC-F2016E703410}" dt="2024-01-13T17:27:39.655" v="683"/>
        <pc:sldMkLst>
          <pc:docMk/>
          <pc:sldMk cId="3771304217" sldId="733"/>
        </pc:sldMkLst>
        <pc:spChg chg="mod">
          <ac:chgData name="Ed Godfrey" userId="61aa7c48ee0e3db0" providerId="LiveId" clId="{26F646B9-0A53-4EAB-90CC-F2016E703410}" dt="2024-01-13T17:27:06.719" v="663" actId="255"/>
          <ac:spMkLst>
            <pc:docMk/>
            <pc:sldMk cId="3771304217" sldId="733"/>
            <ac:spMk id="3" creationId="{9E3293C3-2021-04F5-B3B2-149081BCD341}"/>
          </ac:spMkLst>
        </pc:spChg>
        <pc:spChg chg="mod">
          <ac:chgData name="Ed Godfrey" userId="61aa7c48ee0e3db0" providerId="LiveId" clId="{26F646B9-0A53-4EAB-90CC-F2016E703410}" dt="2024-01-13T17:26:49.154" v="653" actId="20577"/>
          <ac:spMkLst>
            <pc:docMk/>
            <pc:sldMk cId="3771304217" sldId="733"/>
            <ac:spMk id="6" creationId="{27341E30-1523-0531-D0E1-7D6824619EE0}"/>
          </ac:spMkLst>
        </pc:spChg>
      </pc:sldChg>
      <pc:sldChg chg="addSp modSp add mod modAnim">
        <pc:chgData name="Ed Godfrey" userId="61aa7c48ee0e3db0" providerId="LiveId" clId="{26F646B9-0A53-4EAB-90CC-F2016E703410}" dt="2024-01-13T17:35:40.655" v="929" actId="20577"/>
        <pc:sldMkLst>
          <pc:docMk/>
          <pc:sldMk cId="2314688970" sldId="734"/>
        </pc:sldMkLst>
        <pc:spChg chg="add mod">
          <ac:chgData name="Ed Godfrey" userId="61aa7c48ee0e3db0" providerId="LiveId" clId="{26F646B9-0A53-4EAB-90CC-F2016E703410}" dt="2024-01-13T17:31:40.434" v="771" actId="113"/>
          <ac:spMkLst>
            <pc:docMk/>
            <pc:sldMk cId="2314688970" sldId="734"/>
            <ac:spMk id="2" creationId="{9796B51E-1797-B7D5-13DB-3A85F5BEC58A}"/>
          </ac:spMkLst>
        </pc:spChg>
        <pc:spChg chg="mod">
          <ac:chgData name="Ed Godfrey" userId="61aa7c48ee0e3db0" providerId="LiveId" clId="{26F646B9-0A53-4EAB-90CC-F2016E703410}" dt="2024-01-13T17:35:40.655" v="929" actId="20577"/>
          <ac:spMkLst>
            <pc:docMk/>
            <pc:sldMk cId="2314688970" sldId="734"/>
            <ac:spMk id="3" creationId="{9E3293C3-2021-04F5-B3B2-149081BCD341}"/>
          </ac:spMkLst>
        </pc:spChg>
        <pc:spChg chg="add mod">
          <ac:chgData name="Ed Godfrey" userId="61aa7c48ee0e3db0" providerId="LiveId" clId="{26F646B9-0A53-4EAB-90CC-F2016E703410}" dt="2024-01-13T17:33:32.805" v="841" actId="20577"/>
          <ac:spMkLst>
            <pc:docMk/>
            <pc:sldMk cId="2314688970" sldId="734"/>
            <ac:spMk id="4" creationId="{ACB2BAA9-1717-530E-5B91-FA6E6D3F14F0}"/>
          </ac:spMkLst>
        </pc:spChg>
      </pc:sldChg>
      <pc:sldChg chg="addSp delSp modSp add modAnim">
        <pc:chgData name="Ed Godfrey" userId="61aa7c48ee0e3db0" providerId="LiveId" clId="{26F646B9-0A53-4EAB-90CC-F2016E703410}" dt="2024-01-13T17:40:03.034" v="1398"/>
        <pc:sldMkLst>
          <pc:docMk/>
          <pc:sldMk cId="2027718475" sldId="735"/>
        </pc:sldMkLst>
        <pc:spChg chg="mod">
          <ac:chgData name="Ed Godfrey" userId="61aa7c48ee0e3db0" providerId="LiveId" clId="{26F646B9-0A53-4EAB-90CC-F2016E703410}" dt="2024-01-13T17:37:51.581" v="1223" actId="20577"/>
          <ac:spMkLst>
            <pc:docMk/>
            <pc:sldMk cId="2027718475" sldId="735"/>
            <ac:spMk id="2" creationId="{9796B51E-1797-B7D5-13DB-3A85F5BEC58A}"/>
          </ac:spMkLst>
        </pc:spChg>
        <pc:spChg chg="mod">
          <ac:chgData name="Ed Godfrey" userId="61aa7c48ee0e3db0" providerId="LiveId" clId="{26F646B9-0A53-4EAB-90CC-F2016E703410}" dt="2024-01-13T17:36:31.192" v="977" actId="20577"/>
          <ac:spMkLst>
            <pc:docMk/>
            <pc:sldMk cId="2027718475" sldId="735"/>
            <ac:spMk id="3" creationId="{9E3293C3-2021-04F5-B3B2-149081BCD341}"/>
          </ac:spMkLst>
        </pc:spChg>
        <pc:spChg chg="del mod">
          <ac:chgData name="Ed Godfrey" userId="61aa7c48ee0e3db0" providerId="LiveId" clId="{26F646B9-0A53-4EAB-90CC-F2016E703410}" dt="2024-01-13T17:38:23.495" v="1224" actId="21"/>
          <ac:spMkLst>
            <pc:docMk/>
            <pc:sldMk cId="2027718475" sldId="735"/>
            <ac:spMk id="4" creationId="{ACB2BAA9-1717-530E-5B91-FA6E6D3F14F0}"/>
          </ac:spMkLst>
        </pc:spChg>
        <pc:spChg chg="add mod">
          <ac:chgData name="Ed Godfrey" userId="61aa7c48ee0e3db0" providerId="LiveId" clId="{26F646B9-0A53-4EAB-90CC-F2016E703410}" dt="2024-01-13T17:39:46.557" v="1388" actId="6549"/>
          <ac:spMkLst>
            <pc:docMk/>
            <pc:sldMk cId="2027718475" sldId="735"/>
            <ac:spMk id="5" creationId="{B8E4AAA8-A7C1-418A-0D6D-7D5F057B7234}"/>
          </ac:spMkLst>
        </pc:spChg>
      </pc:sldChg>
      <pc:sldChg chg="delSp modSp add modAnim">
        <pc:chgData name="Ed Godfrey" userId="61aa7c48ee0e3db0" providerId="LiveId" clId="{26F646B9-0A53-4EAB-90CC-F2016E703410}" dt="2024-01-13T17:42:29.865" v="1446" actId="21"/>
        <pc:sldMkLst>
          <pc:docMk/>
          <pc:sldMk cId="2934919982" sldId="736"/>
        </pc:sldMkLst>
        <pc:spChg chg="del mod">
          <ac:chgData name="Ed Godfrey" userId="61aa7c48ee0e3db0" providerId="LiveId" clId="{26F646B9-0A53-4EAB-90CC-F2016E703410}" dt="2024-01-13T17:42:26.310" v="1445" actId="21"/>
          <ac:spMkLst>
            <pc:docMk/>
            <pc:sldMk cId="2934919982" sldId="736"/>
            <ac:spMk id="2" creationId="{9796B51E-1797-B7D5-13DB-3A85F5BEC58A}"/>
          </ac:spMkLst>
        </pc:spChg>
        <pc:spChg chg="mod">
          <ac:chgData name="Ed Godfrey" userId="61aa7c48ee0e3db0" providerId="LiveId" clId="{26F646B9-0A53-4EAB-90CC-F2016E703410}" dt="2024-01-13T17:40:52.209" v="1439" actId="313"/>
          <ac:spMkLst>
            <pc:docMk/>
            <pc:sldMk cId="2934919982" sldId="736"/>
            <ac:spMk id="3" creationId="{9E3293C3-2021-04F5-B3B2-149081BCD341}"/>
          </ac:spMkLst>
        </pc:spChg>
        <pc:spChg chg="del">
          <ac:chgData name="Ed Godfrey" userId="61aa7c48ee0e3db0" providerId="LiveId" clId="{26F646B9-0A53-4EAB-90CC-F2016E703410}" dt="2024-01-13T17:42:29.865" v="1446" actId="21"/>
          <ac:spMkLst>
            <pc:docMk/>
            <pc:sldMk cId="2934919982" sldId="736"/>
            <ac:spMk id="5" creationId="{B8E4AAA8-A7C1-418A-0D6D-7D5F057B7234}"/>
          </ac:spMkLst>
        </pc:spChg>
      </pc:sldChg>
      <pc:sldChg chg="add">
        <pc:chgData name="Ed Godfrey" userId="61aa7c48ee0e3db0" providerId="LiveId" clId="{26F646B9-0A53-4EAB-90CC-F2016E703410}" dt="2024-01-13T17:44:52.681" v="1492"/>
        <pc:sldMkLst>
          <pc:docMk/>
          <pc:sldMk cId="4109224791" sldId="73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1/13/2024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Gospel of God and the Wrath of God</a:t>
            </a:r>
          </a:p>
          <a:p>
            <a:pPr algn="ctr"/>
            <a:r>
              <a:rPr lang="en-US" sz="3600" b="1" dirty="0">
                <a:solidFill>
                  <a:schemeClr val="tx1"/>
                </a:solidFill>
                <a:latin typeface="Avenir Next LT Pro Light" panose="020B0304020202020204" pitchFamily="34" charset="0"/>
              </a:rPr>
              <a:t>Romans 1:15-18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14,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Jesus said to her, “Woman, believe Me, an hour is coming when neither in this mountain nor in Jerusalem will you worship the Father. 22 You worship what you do not know; we worship what we know, for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salvation</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from the Jews. 23 But an hour is coming, and now is, when the true worshipers will worship the Father in spirit and truth; for such people the Father seeks to be His worshipers. 24 God is spirit, and those who worship Him must worship in spirit and truth.”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4:21-24</a:t>
            </a:r>
          </a:p>
        </p:txBody>
      </p:sp>
    </p:spTree>
    <p:extLst>
      <p:ext uri="{BB962C8B-B14F-4D97-AF65-F5344CB8AC3E}">
        <p14:creationId xmlns:p14="http://schemas.microsoft.com/office/powerpoint/2010/main" val="212228701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Much more then, having now been justified by His blood, we shall be saved from the wrath of God through Him.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5:9</a:t>
            </a:r>
          </a:p>
        </p:txBody>
      </p:sp>
    </p:spTree>
    <p:extLst>
      <p:ext uri="{BB962C8B-B14F-4D97-AF65-F5344CB8AC3E}">
        <p14:creationId xmlns:p14="http://schemas.microsoft.com/office/powerpoint/2010/main" val="367990829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3"/>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remedy</a:t>
            </a:r>
            <a:r>
              <a:rPr lang="en-US" sz="4000" b="0" i="0" dirty="0">
                <a:solidFill>
                  <a:schemeClr val="tx1"/>
                </a:solidFill>
                <a:latin typeface="Arial" panose="020B0604020202020204" pitchFamily="34" charset="0"/>
              </a:rPr>
              <a:t> of the gospel (17)</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in it the righteousness of God is revealed from faith to faith; as it is written, "BUT THE RIGHTEOUS man SHALL LIVE BY FAITH."</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Tree>
    <p:extLst>
      <p:ext uri="{BB962C8B-B14F-4D97-AF65-F5344CB8AC3E}">
        <p14:creationId xmlns:p14="http://schemas.microsoft.com/office/powerpoint/2010/main" val="30450071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4"/>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reality</a:t>
            </a:r>
            <a:r>
              <a:rPr lang="en-US" sz="4000" b="0" i="0" dirty="0">
                <a:solidFill>
                  <a:schemeClr val="tx1"/>
                </a:solidFill>
                <a:latin typeface="Arial" panose="020B0604020202020204" pitchFamily="34" charset="0"/>
              </a:rPr>
              <a:t> of the wrath of God (18)</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wrath of God is revealed from heaven against all ungodliness and unrighteousness of men who suppress the truth in unrighteousness…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Tree>
    <p:extLst>
      <p:ext uri="{BB962C8B-B14F-4D97-AF65-F5344CB8AC3E}">
        <p14:creationId xmlns:p14="http://schemas.microsoft.com/office/powerpoint/2010/main" val="1601624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God so loved the world, that He gave His only begotten Son, that whoever believes in Him shall not perish, but have eternal life.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3:16; 36</a:t>
            </a:r>
          </a:p>
        </p:txBody>
      </p:sp>
      <p:sp>
        <p:nvSpPr>
          <p:cNvPr id="2" name="Text Box 3">
            <a:extLst>
              <a:ext uri="{FF2B5EF4-FFF2-40B4-BE49-F238E27FC236}">
                <a16:creationId xmlns:a16="http://schemas.microsoft.com/office/drawing/2014/main" id="{1AB0A1F9-9A42-9E59-F113-A95D5706DB0B}"/>
              </a:ext>
            </a:extLst>
          </p:cNvPr>
          <p:cNvSpPr txBox="1">
            <a:spLocks noChangeArrowheads="1"/>
          </p:cNvSpPr>
          <p:nvPr/>
        </p:nvSpPr>
        <p:spPr bwMode="auto">
          <a:xfrm>
            <a:off x="138626" y="3405125"/>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who believes in the Son has eternal life; but he who does not obey the Son will not see life, but </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wrath of God</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abides on him.</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07528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Ephesians 5:6 -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Let no one deceive you with empty words, for because of these things [unrighteous living] </a:t>
            </a: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wrath of God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comes upon the sons of disobedience. </a:t>
            </a: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Colossians 3:5-6 -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Therefore consider the members of your earthly body as dead to immorality, impurity, passion, evil desire, and greed, which amounts to idolatry. 6 For it is because of these things [unrighteous living] that </a:t>
            </a:r>
            <a:r>
              <a:rPr lang="en-US"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wrath of God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come upon the sons of disobedience…</a:t>
            </a: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Thessalonians 1:7-8 -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and to give relief to you who are afflicted and to us as well when the Lord Jesus will be revealed from heaven with His mighty angels in flaming fire, 8 </a:t>
            </a: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dealing out retribution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those who do not know God and to those who do not obey the gospel of our Lord Jesus.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Wrath of God</a:t>
            </a:r>
          </a:p>
        </p:txBody>
      </p:sp>
    </p:spTree>
    <p:extLst>
      <p:ext uri="{BB962C8B-B14F-4D97-AF65-F5344CB8AC3E}">
        <p14:creationId xmlns:p14="http://schemas.microsoft.com/office/powerpoint/2010/main" val="37713042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4"/>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reality</a:t>
            </a:r>
            <a:r>
              <a:rPr lang="en-US" sz="4000" b="0" i="0" dirty="0">
                <a:solidFill>
                  <a:schemeClr val="tx1"/>
                </a:solidFill>
                <a:latin typeface="Arial" panose="020B0604020202020204" pitchFamily="34" charset="0"/>
              </a:rPr>
              <a:t> of the wrath of God (18)</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wrath of God is revealed from heaven against all ungodliness and unrighteousness of men who suppress the truth in unrighteousness…</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r>
              <a:rPr lang="en-US" b="0" i="0" dirty="0">
                <a:solidFill>
                  <a:schemeClr val="tx1"/>
                </a:solidFill>
                <a:latin typeface="Arial" panose="020B0604020202020204" pitchFamily="34" charset="0"/>
                <a:ea typeface="Calibri" panose="020F0502020204030204" pitchFamily="34" charset="0"/>
              </a:rPr>
              <a:t>A. The wrath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
        <p:nvSpPr>
          <p:cNvPr id="2" name="Text Box 3">
            <a:extLst>
              <a:ext uri="{FF2B5EF4-FFF2-40B4-BE49-F238E27FC236}">
                <a16:creationId xmlns:a16="http://schemas.microsoft.com/office/drawing/2014/main" id="{9796B51E-1797-B7D5-13DB-3A85F5BEC58A}"/>
              </a:ext>
            </a:extLst>
          </p:cNvPr>
          <p:cNvSpPr txBox="1">
            <a:spLocks noChangeArrowheads="1"/>
          </p:cNvSpPr>
          <p:nvPr/>
        </p:nvSpPr>
        <p:spPr bwMode="auto">
          <a:xfrm>
            <a:off x="173038" y="3675513"/>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“wrath” -</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signifies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both the attitude and the action of God toward sin and toward those who practice it.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ACB2BAA9-1717-530E-5B91-FA6E6D3F14F0}"/>
              </a:ext>
            </a:extLst>
          </p:cNvPr>
          <p:cNvSpPr txBox="1">
            <a:spLocks noChangeArrowheads="1"/>
          </p:cNvSpPr>
          <p:nvPr/>
        </p:nvSpPr>
        <p:spPr bwMode="auto">
          <a:xfrm>
            <a:off x="217283" y="5076611"/>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“…wrath is the holy revulsion of God’s being against that which is the contradiction of his holiness.” John Murray</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46889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par>
                          <p:cTn id="13" fill="hold">
                            <p:stCondLst>
                              <p:cond delay="2250"/>
                            </p:stCondLst>
                            <p:childTnLst>
                              <p:par>
                                <p:cTn id="14" presetID="10" presetClass="entr" presetSubtype="0" fill="hold" grpId="0" nodeType="afterEffect">
                                  <p:stCondLst>
                                    <p:cond delay="47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4"/>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reality</a:t>
            </a:r>
            <a:r>
              <a:rPr lang="en-US" sz="4000" b="0" i="0" dirty="0">
                <a:solidFill>
                  <a:schemeClr val="tx1"/>
                </a:solidFill>
                <a:latin typeface="Arial" panose="020B0604020202020204" pitchFamily="34" charset="0"/>
              </a:rPr>
              <a:t> of the wrath of God (18)</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wrath of God is revealed from heaven against all ungodliness and unrighteousness of men who suppress the truth in unrighteousness…</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The wrath of God</a:t>
            </a: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The present revelation of the wrath of God </a:t>
            </a: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The ungodliness and unrighteousness of men</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
        <p:nvSpPr>
          <p:cNvPr id="2" name="Text Box 3">
            <a:extLst>
              <a:ext uri="{FF2B5EF4-FFF2-40B4-BE49-F238E27FC236}">
                <a16:creationId xmlns:a16="http://schemas.microsoft.com/office/drawing/2014/main" id="{9796B51E-1797-B7D5-13DB-3A85F5BEC58A}"/>
              </a:ext>
            </a:extLst>
          </p:cNvPr>
          <p:cNvSpPr txBox="1">
            <a:spLocks noChangeArrowheads="1"/>
          </p:cNvSpPr>
          <p:nvPr/>
        </p:nvSpPr>
        <p:spPr bwMode="auto">
          <a:xfrm>
            <a:off x="173038" y="4540752"/>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ungodliness</a:t>
            </a: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our attitude toward God. To be unlike God, Godless, without God</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 Box 3">
            <a:extLst>
              <a:ext uri="{FF2B5EF4-FFF2-40B4-BE49-F238E27FC236}">
                <a16:creationId xmlns:a16="http://schemas.microsoft.com/office/drawing/2014/main" id="{B8E4AAA8-A7C1-418A-0D6D-7D5F057B7234}"/>
              </a:ext>
            </a:extLst>
          </p:cNvPr>
          <p:cNvSpPr txBox="1">
            <a:spLocks noChangeArrowheads="1"/>
          </p:cNvSpPr>
          <p:nvPr/>
        </p:nvSpPr>
        <p:spPr bwMode="auto">
          <a:xfrm>
            <a:off x="148458" y="5735374"/>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unrighteousness</a:t>
            </a: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our actions toward others. To not be right, without right actions</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77184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75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250"/>
                                        <p:tgtEl>
                                          <p:spTgt spid="3">
                                            <p:txEl>
                                              <p:pRg st="5" end="5"/>
                                            </p:txEl>
                                          </p:spTgt>
                                        </p:tgtEl>
                                      </p:cBhvr>
                                    </p:animEffect>
                                  </p:childTnLst>
                                </p:cTn>
                              </p:par>
                            </p:childTnLst>
                          </p:cTn>
                        </p:par>
                        <p:par>
                          <p:cTn id="13" fill="hold">
                            <p:stCondLst>
                              <p:cond delay="3000"/>
                            </p:stCondLst>
                            <p:childTnLst>
                              <p:par>
                                <p:cTn id="14" presetID="10" presetClass="entr" presetSubtype="0" fill="hold" grpId="0" nodeType="afterEffect">
                                  <p:stCondLst>
                                    <p:cond delay="225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25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4"/>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reality</a:t>
            </a:r>
            <a:r>
              <a:rPr lang="en-US" sz="4000" b="0" i="0" dirty="0">
                <a:solidFill>
                  <a:schemeClr val="tx1"/>
                </a:solidFill>
                <a:latin typeface="Arial" panose="020B0604020202020204" pitchFamily="34" charset="0"/>
              </a:rPr>
              <a:t> of the wrath of God (18)</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wrath of God is revealed from heaven against all ungodliness and unrighteousness of men who suppress the truth in unrighteousness…</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The wrath of God</a:t>
            </a: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The present revelation of the wrath of God </a:t>
            </a: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The ungodliness and unrighteousness of men</a:t>
            </a:r>
          </a:p>
          <a:p>
            <a:pPr marL="514350" lvl="0" indent="-514350">
              <a:buAutoNum type="alphaUcPeriod"/>
            </a:pPr>
            <a:r>
              <a:rPr lang="en-US" b="0" i="0" dirty="0">
                <a:solidFill>
                  <a:schemeClr val="tx1"/>
                </a:solidFill>
                <a:latin typeface="Arial" panose="020B0604020202020204" pitchFamily="34" charset="0"/>
                <a:ea typeface="Calibri" panose="020F0502020204030204" pitchFamily="34" charset="0"/>
              </a:rPr>
              <a:t>Suppressing the truth</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Tree>
    <p:extLst>
      <p:ext uri="{BB962C8B-B14F-4D97-AF65-F5344CB8AC3E}">
        <p14:creationId xmlns:p14="http://schemas.microsoft.com/office/powerpoint/2010/main" val="29349199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From His mouth comes a sharp sword, so that with it He may strike down the nations, and He will rule them with a rod of iron; and He treads the wine press of the fierce wrath of God, the Almighty.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19:15</a:t>
            </a:r>
          </a:p>
        </p:txBody>
      </p:sp>
    </p:spTree>
    <p:extLst>
      <p:ext uri="{BB962C8B-B14F-4D97-AF65-F5344CB8AC3E}">
        <p14:creationId xmlns:p14="http://schemas.microsoft.com/office/powerpoint/2010/main" val="59920387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So, for my part, I am eager to preach the gospel to you also who are in Rome. 16 For I am not ashamed of the gospel, for it is the power of God for salvation to everyone who believes, to the Jew first and also to the Greek. 17 For in it the righteousness of God is revealed from faith to faith; as it is written, "BUT THE RIGHTEOUS man SHALL LIVE BY FAITH." 18 For the wrath of God is revealed from heaven against all ungodliness and unrighteousness of men who suppress the truth in unrighteousness…</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1:15-18</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to wait for His Son from heaven, whom He raised from the dead, that is Jesus, who rescues us from the wrath to come.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marL="0" marR="0" algn="ctr">
              <a:spcBef>
                <a:spcPts val="0"/>
              </a:spcBef>
              <a:spcAft>
                <a:spcPts val="0"/>
              </a:spcAft>
            </a:pP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1 Thessalonians 1:10</a:t>
            </a:r>
          </a:p>
        </p:txBody>
      </p:sp>
    </p:spTree>
    <p:extLst>
      <p:ext uri="{BB962C8B-B14F-4D97-AF65-F5344CB8AC3E}">
        <p14:creationId xmlns:p14="http://schemas.microsoft.com/office/powerpoint/2010/main" val="299346016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Gospel of God and the Wrath of God</a:t>
            </a:r>
          </a:p>
          <a:p>
            <a:pPr algn="ctr"/>
            <a:r>
              <a:rPr lang="en-US" sz="3600" b="1" dirty="0">
                <a:solidFill>
                  <a:schemeClr val="tx1"/>
                </a:solidFill>
                <a:latin typeface="Avenir Next LT Pro Light" panose="020B0304020202020204" pitchFamily="34" charset="0"/>
              </a:rPr>
              <a:t>Romans 1:15-18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14,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410922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results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(24-32)</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1:15-32</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75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90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225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5500"/>
                            </p:stCondLst>
                            <p:childTnLst>
                              <p:par>
                                <p:cTn id="25" presetID="10" presetClass="entr" presetSubtype="0"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And I, brethren, could not speak to you as to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as to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as to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infants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Christ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2 I gave you milk to drink, not solid food; for you were not yet able to receive it. Indeed, even now you are not yet able, 3 for you are still fleshly. For since there is jealousy and strife among you, are you not fleshly, and are you not walking like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mere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3:1-3</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readiness</a:t>
            </a:r>
            <a:r>
              <a:rPr lang="en-US" sz="4000" b="0" i="0" dirty="0">
                <a:solidFill>
                  <a:schemeClr val="tx1"/>
                </a:solidFill>
                <a:latin typeface="Arial" panose="020B0604020202020204" pitchFamily="34" charset="0"/>
              </a:rPr>
              <a:t> to preach the gospel (15)</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for my part, I am eager to preach the gospel to you also who are in Rome.</a:t>
            </a:r>
            <a:endParaRPr lang="en-US" sz="2800" b="0" i="0" dirty="0">
              <a:solidFill>
                <a:schemeClr val="tx1"/>
              </a:solidFill>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4000" b="0" i="0" dirty="0">
                <a:solidFill>
                  <a:schemeClr val="tx1"/>
                </a:solidFill>
                <a:latin typeface="Arial" panose="020B0604020202020204" pitchFamily="34" charset="0"/>
              </a:rPr>
              <a:t>The </a:t>
            </a:r>
            <a:r>
              <a:rPr lang="en-US" sz="4000" i="0" u="sng" dirty="0">
                <a:solidFill>
                  <a:schemeClr val="tx1"/>
                </a:solidFill>
                <a:latin typeface="Arial" panose="020B0604020202020204" pitchFamily="34" charset="0"/>
              </a:rPr>
              <a:t>realities</a:t>
            </a:r>
            <a:r>
              <a:rPr lang="en-US" sz="4000" b="0" i="0" dirty="0">
                <a:solidFill>
                  <a:schemeClr val="tx1"/>
                </a:solidFill>
                <a:latin typeface="Arial" panose="020B0604020202020204" pitchFamily="34" charset="0"/>
              </a:rPr>
              <a:t> of the gospel (16)</a:t>
            </a:r>
          </a:p>
          <a:p>
            <a:pPr lvl="0"/>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I am not ashamed of the gospel, for it is the power of God for salvation to everyone who believes, to the Jew first and also to the Greek.</a:t>
            </a:r>
            <a:endParaRPr lang="en-US" sz="3000" b="0" i="0" dirty="0">
              <a:solidFill>
                <a:schemeClr val="tx1"/>
              </a:solidFill>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and the Wrath of God</a:t>
            </a:r>
          </a:p>
        </p:txBody>
      </p:sp>
    </p:spTree>
    <p:extLst>
      <p:ext uri="{BB962C8B-B14F-4D97-AF65-F5344CB8AC3E}">
        <p14:creationId xmlns:p14="http://schemas.microsoft.com/office/powerpoint/2010/main" val="7424909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Can the Ethiopian change his skin Or the leopard his spots? Then you also can do good who are accustomed to doing evil.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13:23</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while we were still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helpless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the right time Christ died for the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ungodly</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God demonstrates His own love toward us, in that while we were yet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sinners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Christ died for us.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 8</a:t>
            </a:r>
          </a:p>
        </p:txBody>
      </p:sp>
    </p:spTree>
    <p:extLst>
      <p:ext uri="{BB962C8B-B14F-4D97-AF65-F5344CB8AC3E}">
        <p14:creationId xmlns:p14="http://schemas.microsoft.com/office/powerpoint/2010/main" val="59593662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faith Noah, being warned by God about things not yet seen, in reverence prepared an ark for the salvation of his household, by which he condemned the world, and became an heir of the righteousness which is according to faith.</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11:7</a:t>
            </a:r>
          </a:p>
        </p:txBody>
      </p:sp>
    </p:spTree>
    <p:extLst>
      <p:ext uri="{BB962C8B-B14F-4D97-AF65-F5344CB8AC3E}">
        <p14:creationId xmlns:p14="http://schemas.microsoft.com/office/powerpoint/2010/main" val="3665615525"/>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289</TotalTime>
  <Words>1278</Words>
  <Application>Microsoft Office PowerPoint</Application>
  <PresentationFormat>Widescreen</PresentationFormat>
  <Paragraphs>77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cp:revision>
  <dcterms:created xsi:type="dcterms:W3CDTF">2022-12-30T16:15:56Z</dcterms:created>
  <dcterms:modified xsi:type="dcterms:W3CDTF">2024-01-13T17:45:12Z</dcterms:modified>
</cp:coreProperties>
</file>